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18288000" cx="10287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5760">
          <p15:clr>
            <a:srgbClr val="A4A3A4"/>
          </p15:clr>
        </p15:guide>
        <p15:guide id="2" pos="32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760" orient="horz"/>
        <p:guide pos="32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ccba7a255a_0_79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ccba7a255a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ccba7a255a_0_89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ccba7a255a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ccba7a255a_0_104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ccba7a255a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ccba7a255a_0_115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ccba7a255a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ccba7a255a_0_118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ccba7a255a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ccba7a255a_0_121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ccba7a255a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ccba7a255a_0_144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ccba7a255a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ccba7a255a_0_147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ccba7a255a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ccba7a255a_0_156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ccba7a255a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ccba7a255a_0_170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ccba7a255a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ccba7a255a_0_23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ccba7a255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clique para inserir o email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ccba7a255a_0_173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ccba7a255a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ccba7a255a_0_185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ccba7a255a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ccba7a255a_0_204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ccba7a255a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ccba7a255a_0_212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ccba7a255a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ccba7a255a_0_220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ccba7a255a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ccba7a255a_0_223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ccba7a255a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ccba7a255a_0_226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ccba7a255a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ccba7a255a_0_253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ccba7a255a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ccba7a255a_0_261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ccba7a255a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ccba7a255a_0_264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ccba7a255a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ccba7a255a_0_32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ccba7a255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ccba7a255a_0_267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ccba7a255a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ccba7a255a_0_291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ccba7a255a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ccba7a255a_0_296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1ccba7a255a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ccba7a255a_0_38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ccba7a255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ccba7a255a_0_44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ccba7a255a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ccba7a255a_0_12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ccba7a255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cba7a255a_0_54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cba7a255a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ccba7a255a_0_62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ccba7a255a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ccba7a255a_0_69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ccba7a255a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50672" y="2647378"/>
            <a:ext cx="9585600" cy="7298100"/>
          </a:xfrm>
          <a:prstGeom prst="rect">
            <a:avLst/>
          </a:prstGeom>
        </p:spPr>
        <p:txBody>
          <a:bodyPr anchorCtr="0" anchor="b" bIns="176925" lIns="176925" spcFirstLastPara="1" rIns="176925" wrap="square" tIns="1769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50663" y="10076889"/>
            <a:ext cx="9585600" cy="28182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50663" y="3932889"/>
            <a:ext cx="9585600" cy="6981300"/>
          </a:xfrm>
          <a:prstGeom prst="rect">
            <a:avLst/>
          </a:prstGeom>
        </p:spPr>
        <p:txBody>
          <a:bodyPr anchorCtr="0" anchor="b" bIns="176925" lIns="176925" spcFirstLastPara="1" rIns="176925" wrap="square" tIns="1769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50663" y="11207911"/>
            <a:ext cx="9585600" cy="46251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>
            <a:normAutofit/>
          </a:bodyPr>
          <a:lstStyle>
            <a:lvl1pPr indent="-450850" lvl="0" marL="457200" algn="ctr"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1pPr>
            <a:lvl2pPr indent="-400050" lvl="1" marL="914400" algn="ctr">
              <a:spcBef>
                <a:spcPts val="0"/>
              </a:spcBef>
              <a:spcAft>
                <a:spcPts val="0"/>
              </a:spcAft>
              <a:buSzPts val="2700"/>
              <a:buChar char="○"/>
              <a:defRPr/>
            </a:lvl2pPr>
            <a:lvl3pPr indent="-400050" lvl="2" marL="1371600" algn="ctr">
              <a:spcBef>
                <a:spcPts val="0"/>
              </a:spcBef>
              <a:spcAft>
                <a:spcPts val="0"/>
              </a:spcAft>
              <a:buSzPts val="2700"/>
              <a:buChar char="■"/>
              <a:defRPr/>
            </a:lvl3pPr>
            <a:lvl4pPr indent="-400050" lvl="3" marL="1828800" algn="ctr">
              <a:spcBef>
                <a:spcPts val="0"/>
              </a:spcBef>
              <a:spcAft>
                <a:spcPts val="0"/>
              </a:spcAft>
              <a:buSzPts val="2700"/>
              <a:buChar char="●"/>
              <a:defRPr/>
            </a:lvl4pPr>
            <a:lvl5pPr indent="-400050" lvl="4" marL="2286000" algn="ctr">
              <a:spcBef>
                <a:spcPts val="0"/>
              </a:spcBef>
              <a:spcAft>
                <a:spcPts val="0"/>
              </a:spcAft>
              <a:buSzPts val="2700"/>
              <a:buChar char="○"/>
              <a:defRPr/>
            </a:lvl5pPr>
            <a:lvl6pPr indent="-400050" lvl="5" marL="2743200" algn="ctr">
              <a:spcBef>
                <a:spcPts val="0"/>
              </a:spcBef>
              <a:spcAft>
                <a:spcPts val="0"/>
              </a:spcAft>
              <a:buSzPts val="2700"/>
              <a:buChar char="■"/>
              <a:defRPr/>
            </a:lvl6pPr>
            <a:lvl7pPr indent="-400050" lvl="6" marL="3200400" algn="ctr">
              <a:spcBef>
                <a:spcPts val="0"/>
              </a:spcBef>
              <a:spcAft>
                <a:spcPts val="0"/>
              </a:spcAft>
              <a:buSzPts val="2700"/>
              <a:buChar char="●"/>
              <a:defRPr/>
            </a:lvl7pPr>
            <a:lvl8pPr indent="-400050" lvl="7" marL="3657600" algn="ctr">
              <a:spcBef>
                <a:spcPts val="0"/>
              </a:spcBef>
              <a:spcAft>
                <a:spcPts val="0"/>
              </a:spcAft>
              <a:buSzPts val="2700"/>
              <a:buChar char="○"/>
              <a:defRPr/>
            </a:lvl8pPr>
            <a:lvl9pPr indent="-400050" lvl="8" marL="4114800" algn="ctr">
              <a:spcBef>
                <a:spcPts val="0"/>
              </a:spcBef>
              <a:spcAft>
                <a:spcPts val="0"/>
              </a:spcAft>
              <a:buSzPts val="27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50663" y="7647467"/>
            <a:ext cx="9585600" cy="29931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50663" y="1582311"/>
            <a:ext cx="9585600" cy="20364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50663" y="4097689"/>
            <a:ext cx="9585600" cy="121473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>
            <a:normAutofit/>
          </a:bodyPr>
          <a:lstStyle>
            <a:lvl1pPr indent="-450850" lvl="0" marL="457200"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1pPr>
            <a:lvl2pPr indent="-400050" lvl="1" marL="914400">
              <a:spcBef>
                <a:spcPts val="0"/>
              </a:spcBef>
              <a:spcAft>
                <a:spcPts val="0"/>
              </a:spcAft>
              <a:buSzPts val="2700"/>
              <a:buChar char="○"/>
              <a:defRPr/>
            </a:lvl2pPr>
            <a:lvl3pPr indent="-400050" lvl="2" marL="1371600">
              <a:spcBef>
                <a:spcPts val="0"/>
              </a:spcBef>
              <a:spcAft>
                <a:spcPts val="0"/>
              </a:spcAft>
              <a:buSzPts val="2700"/>
              <a:buChar char="■"/>
              <a:defRPr/>
            </a:lvl3pPr>
            <a:lvl4pPr indent="-400050" lvl="3" marL="1828800">
              <a:spcBef>
                <a:spcPts val="0"/>
              </a:spcBef>
              <a:spcAft>
                <a:spcPts val="0"/>
              </a:spcAft>
              <a:buSzPts val="2700"/>
              <a:buChar char="●"/>
              <a:defRPr/>
            </a:lvl4pPr>
            <a:lvl5pPr indent="-400050" lvl="4" marL="2286000">
              <a:spcBef>
                <a:spcPts val="0"/>
              </a:spcBef>
              <a:spcAft>
                <a:spcPts val="0"/>
              </a:spcAft>
              <a:buSzPts val="2700"/>
              <a:buChar char="○"/>
              <a:defRPr/>
            </a:lvl5pPr>
            <a:lvl6pPr indent="-400050" lvl="5" marL="2743200">
              <a:spcBef>
                <a:spcPts val="0"/>
              </a:spcBef>
              <a:spcAft>
                <a:spcPts val="0"/>
              </a:spcAft>
              <a:buSzPts val="2700"/>
              <a:buChar char="■"/>
              <a:defRPr/>
            </a:lvl6pPr>
            <a:lvl7pPr indent="-400050" lvl="6" marL="3200400">
              <a:spcBef>
                <a:spcPts val="0"/>
              </a:spcBef>
              <a:spcAft>
                <a:spcPts val="0"/>
              </a:spcAft>
              <a:buSzPts val="2700"/>
              <a:buChar char="●"/>
              <a:defRPr/>
            </a:lvl7pPr>
            <a:lvl8pPr indent="-400050" lvl="7" marL="3657600">
              <a:spcBef>
                <a:spcPts val="0"/>
              </a:spcBef>
              <a:spcAft>
                <a:spcPts val="0"/>
              </a:spcAft>
              <a:buSzPts val="2700"/>
              <a:buChar char="○"/>
              <a:defRPr/>
            </a:lvl8pPr>
            <a:lvl9pPr indent="-400050" lvl="8" marL="4114800">
              <a:spcBef>
                <a:spcPts val="0"/>
              </a:spcBef>
              <a:spcAft>
                <a:spcPts val="0"/>
              </a:spcAft>
              <a:buSzPts val="27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50663" y="1582311"/>
            <a:ext cx="9585600" cy="20364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50663" y="4097689"/>
            <a:ext cx="4500000" cy="121473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>
            <a:normAutofit/>
          </a:bodyPr>
          <a:lstStyle>
            <a:lvl1pPr indent="-400050" lvl="0" marL="457200">
              <a:spcBef>
                <a:spcPts val="0"/>
              </a:spcBef>
              <a:spcAft>
                <a:spcPts val="0"/>
              </a:spcAft>
              <a:buSzPts val="2700"/>
              <a:buChar char="●"/>
              <a:defRPr sz="2700"/>
            </a:lvl1pPr>
            <a:lvl2pPr indent="-374650" lvl="1" marL="914400">
              <a:spcBef>
                <a:spcPts val="0"/>
              </a:spcBef>
              <a:spcAft>
                <a:spcPts val="0"/>
              </a:spcAft>
              <a:buSzPts val="2300"/>
              <a:buChar char="○"/>
              <a:defRPr sz="2300"/>
            </a:lvl2pPr>
            <a:lvl3pPr indent="-374650" lvl="2" marL="1371600">
              <a:spcBef>
                <a:spcPts val="0"/>
              </a:spcBef>
              <a:spcAft>
                <a:spcPts val="0"/>
              </a:spcAft>
              <a:buSzPts val="2300"/>
              <a:buChar char="■"/>
              <a:defRPr sz="2300"/>
            </a:lvl3pPr>
            <a:lvl4pPr indent="-374650" lvl="3" marL="1828800"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4pPr>
            <a:lvl5pPr indent="-374650" lvl="4" marL="2286000">
              <a:spcBef>
                <a:spcPts val="0"/>
              </a:spcBef>
              <a:spcAft>
                <a:spcPts val="0"/>
              </a:spcAft>
              <a:buSzPts val="2300"/>
              <a:buChar char="○"/>
              <a:defRPr sz="2300"/>
            </a:lvl5pPr>
            <a:lvl6pPr indent="-374650" lvl="5" marL="2743200">
              <a:spcBef>
                <a:spcPts val="0"/>
              </a:spcBef>
              <a:spcAft>
                <a:spcPts val="0"/>
              </a:spcAft>
              <a:buSzPts val="2300"/>
              <a:buChar char="■"/>
              <a:defRPr sz="2300"/>
            </a:lvl6pPr>
            <a:lvl7pPr indent="-374650" lvl="6" marL="3200400"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7pPr>
            <a:lvl8pPr indent="-374650" lvl="7" marL="3657600">
              <a:spcBef>
                <a:spcPts val="0"/>
              </a:spcBef>
              <a:spcAft>
                <a:spcPts val="0"/>
              </a:spcAft>
              <a:buSzPts val="2300"/>
              <a:buChar char="○"/>
              <a:defRPr sz="2300"/>
            </a:lvl8pPr>
            <a:lvl9pPr indent="-374650" lvl="8" marL="4114800">
              <a:spcBef>
                <a:spcPts val="0"/>
              </a:spcBef>
              <a:spcAft>
                <a:spcPts val="0"/>
              </a:spcAft>
              <a:buSzPts val="2300"/>
              <a:buChar char="■"/>
              <a:defRPr sz="23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5436450" y="4097689"/>
            <a:ext cx="4500000" cy="121473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>
            <a:normAutofit/>
          </a:bodyPr>
          <a:lstStyle>
            <a:lvl1pPr indent="-400050" lvl="0" marL="457200">
              <a:spcBef>
                <a:spcPts val="0"/>
              </a:spcBef>
              <a:spcAft>
                <a:spcPts val="0"/>
              </a:spcAft>
              <a:buSzPts val="2700"/>
              <a:buChar char="●"/>
              <a:defRPr sz="2700"/>
            </a:lvl1pPr>
            <a:lvl2pPr indent="-374650" lvl="1" marL="914400">
              <a:spcBef>
                <a:spcPts val="0"/>
              </a:spcBef>
              <a:spcAft>
                <a:spcPts val="0"/>
              </a:spcAft>
              <a:buSzPts val="2300"/>
              <a:buChar char="○"/>
              <a:defRPr sz="2300"/>
            </a:lvl2pPr>
            <a:lvl3pPr indent="-374650" lvl="2" marL="1371600">
              <a:spcBef>
                <a:spcPts val="0"/>
              </a:spcBef>
              <a:spcAft>
                <a:spcPts val="0"/>
              </a:spcAft>
              <a:buSzPts val="2300"/>
              <a:buChar char="■"/>
              <a:defRPr sz="2300"/>
            </a:lvl3pPr>
            <a:lvl4pPr indent="-374650" lvl="3" marL="1828800"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4pPr>
            <a:lvl5pPr indent="-374650" lvl="4" marL="2286000">
              <a:spcBef>
                <a:spcPts val="0"/>
              </a:spcBef>
              <a:spcAft>
                <a:spcPts val="0"/>
              </a:spcAft>
              <a:buSzPts val="2300"/>
              <a:buChar char="○"/>
              <a:defRPr sz="2300"/>
            </a:lvl5pPr>
            <a:lvl6pPr indent="-374650" lvl="5" marL="2743200">
              <a:spcBef>
                <a:spcPts val="0"/>
              </a:spcBef>
              <a:spcAft>
                <a:spcPts val="0"/>
              </a:spcAft>
              <a:buSzPts val="2300"/>
              <a:buChar char="■"/>
              <a:defRPr sz="2300"/>
            </a:lvl6pPr>
            <a:lvl7pPr indent="-374650" lvl="6" marL="3200400"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7pPr>
            <a:lvl8pPr indent="-374650" lvl="7" marL="3657600">
              <a:spcBef>
                <a:spcPts val="0"/>
              </a:spcBef>
              <a:spcAft>
                <a:spcPts val="0"/>
              </a:spcAft>
              <a:buSzPts val="2300"/>
              <a:buChar char="○"/>
              <a:defRPr sz="2300"/>
            </a:lvl8pPr>
            <a:lvl9pPr indent="-374650" lvl="8" marL="4114800">
              <a:spcBef>
                <a:spcPts val="0"/>
              </a:spcBef>
              <a:spcAft>
                <a:spcPts val="0"/>
              </a:spcAft>
              <a:buSzPts val="2300"/>
              <a:buChar char="■"/>
              <a:defRPr sz="23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50663" y="1582311"/>
            <a:ext cx="9585600" cy="20364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50663" y="1975467"/>
            <a:ext cx="3159000" cy="2686800"/>
          </a:xfrm>
          <a:prstGeom prst="rect">
            <a:avLst/>
          </a:prstGeom>
        </p:spPr>
        <p:txBody>
          <a:bodyPr anchorCtr="0" anchor="b" bIns="176925" lIns="176925" spcFirstLastPara="1" rIns="176925" wrap="square" tIns="1769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50663" y="4940800"/>
            <a:ext cx="3159000" cy="113046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>
            <a:normAutofit/>
          </a:bodyPr>
          <a:lstStyle>
            <a:lvl1pPr indent="-374650" lvl="0" marL="457200"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1pPr>
            <a:lvl2pPr indent="-374650" lvl="1" marL="914400">
              <a:spcBef>
                <a:spcPts val="0"/>
              </a:spcBef>
              <a:spcAft>
                <a:spcPts val="0"/>
              </a:spcAft>
              <a:buSzPts val="2300"/>
              <a:buChar char="○"/>
              <a:defRPr sz="2300"/>
            </a:lvl2pPr>
            <a:lvl3pPr indent="-374650" lvl="2" marL="1371600">
              <a:spcBef>
                <a:spcPts val="0"/>
              </a:spcBef>
              <a:spcAft>
                <a:spcPts val="0"/>
              </a:spcAft>
              <a:buSzPts val="2300"/>
              <a:buChar char="■"/>
              <a:defRPr sz="2300"/>
            </a:lvl3pPr>
            <a:lvl4pPr indent="-374650" lvl="3" marL="1828800"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4pPr>
            <a:lvl5pPr indent="-374650" lvl="4" marL="2286000">
              <a:spcBef>
                <a:spcPts val="0"/>
              </a:spcBef>
              <a:spcAft>
                <a:spcPts val="0"/>
              </a:spcAft>
              <a:buSzPts val="2300"/>
              <a:buChar char="○"/>
              <a:defRPr sz="2300"/>
            </a:lvl5pPr>
            <a:lvl6pPr indent="-374650" lvl="5" marL="2743200">
              <a:spcBef>
                <a:spcPts val="0"/>
              </a:spcBef>
              <a:spcAft>
                <a:spcPts val="0"/>
              </a:spcAft>
              <a:buSzPts val="2300"/>
              <a:buChar char="■"/>
              <a:defRPr sz="2300"/>
            </a:lvl6pPr>
            <a:lvl7pPr indent="-374650" lvl="6" marL="3200400"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7pPr>
            <a:lvl8pPr indent="-374650" lvl="7" marL="3657600">
              <a:spcBef>
                <a:spcPts val="0"/>
              </a:spcBef>
              <a:spcAft>
                <a:spcPts val="0"/>
              </a:spcAft>
              <a:buSzPts val="2300"/>
              <a:buChar char="○"/>
              <a:defRPr sz="2300"/>
            </a:lvl8pPr>
            <a:lvl9pPr indent="-374650" lvl="8" marL="4114800">
              <a:spcBef>
                <a:spcPts val="0"/>
              </a:spcBef>
              <a:spcAft>
                <a:spcPts val="0"/>
              </a:spcAft>
              <a:buSzPts val="2300"/>
              <a:buChar char="■"/>
              <a:defRPr sz="23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551531" y="1600533"/>
            <a:ext cx="7163700" cy="145452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5143500" y="-444"/>
            <a:ext cx="5143500" cy="1828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76925" lIns="176925" spcFirstLastPara="1" rIns="176925" wrap="square" tIns="176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98688" y="4384622"/>
            <a:ext cx="4550700" cy="5270400"/>
          </a:xfrm>
          <a:prstGeom prst="rect">
            <a:avLst/>
          </a:prstGeom>
        </p:spPr>
        <p:txBody>
          <a:bodyPr anchorCtr="0" anchor="b" bIns="176925" lIns="176925" spcFirstLastPara="1" rIns="176925" wrap="square" tIns="1769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1pPr>
            <a:lvl2pPr lvl="1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2pPr>
            <a:lvl3pPr lvl="2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3pPr>
            <a:lvl4pPr lvl="3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4pPr>
            <a:lvl5pPr lvl="4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5pPr>
            <a:lvl6pPr lvl="5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6pPr>
            <a:lvl7pPr lvl="6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7pPr>
            <a:lvl8pPr lvl="7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8pPr>
            <a:lvl9pPr lvl="8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98688" y="9966489"/>
            <a:ext cx="4550700" cy="43914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5556938" y="2574489"/>
            <a:ext cx="4316700" cy="131382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rmAutofit/>
          </a:bodyPr>
          <a:lstStyle>
            <a:lvl1pPr indent="-450850" lvl="0" marL="457200"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1pPr>
            <a:lvl2pPr indent="-400050" lvl="1" marL="914400">
              <a:spcBef>
                <a:spcPts val="0"/>
              </a:spcBef>
              <a:spcAft>
                <a:spcPts val="0"/>
              </a:spcAft>
              <a:buSzPts val="2700"/>
              <a:buChar char="○"/>
              <a:defRPr/>
            </a:lvl2pPr>
            <a:lvl3pPr indent="-400050" lvl="2" marL="1371600">
              <a:spcBef>
                <a:spcPts val="0"/>
              </a:spcBef>
              <a:spcAft>
                <a:spcPts val="0"/>
              </a:spcAft>
              <a:buSzPts val="2700"/>
              <a:buChar char="■"/>
              <a:defRPr/>
            </a:lvl3pPr>
            <a:lvl4pPr indent="-400050" lvl="3" marL="1828800">
              <a:spcBef>
                <a:spcPts val="0"/>
              </a:spcBef>
              <a:spcAft>
                <a:spcPts val="0"/>
              </a:spcAft>
              <a:buSzPts val="2700"/>
              <a:buChar char="●"/>
              <a:defRPr/>
            </a:lvl4pPr>
            <a:lvl5pPr indent="-400050" lvl="4" marL="2286000">
              <a:spcBef>
                <a:spcPts val="0"/>
              </a:spcBef>
              <a:spcAft>
                <a:spcPts val="0"/>
              </a:spcAft>
              <a:buSzPts val="2700"/>
              <a:buChar char="○"/>
              <a:defRPr/>
            </a:lvl5pPr>
            <a:lvl6pPr indent="-400050" lvl="5" marL="2743200">
              <a:spcBef>
                <a:spcPts val="0"/>
              </a:spcBef>
              <a:spcAft>
                <a:spcPts val="0"/>
              </a:spcAft>
              <a:buSzPts val="2700"/>
              <a:buChar char="■"/>
              <a:defRPr/>
            </a:lvl6pPr>
            <a:lvl7pPr indent="-400050" lvl="6" marL="3200400">
              <a:spcBef>
                <a:spcPts val="0"/>
              </a:spcBef>
              <a:spcAft>
                <a:spcPts val="0"/>
              </a:spcAft>
              <a:buSzPts val="2700"/>
              <a:buChar char="●"/>
              <a:defRPr/>
            </a:lvl7pPr>
            <a:lvl8pPr indent="-400050" lvl="7" marL="3657600">
              <a:spcBef>
                <a:spcPts val="0"/>
              </a:spcBef>
              <a:spcAft>
                <a:spcPts val="0"/>
              </a:spcAft>
              <a:buSzPts val="2700"/>
              <a:buChar char="○"/>
              <a:defRPr/>
            </a:lvl8pPr>
            <a:lvl9pPr indent="-400050" lvl="8" marL="4114800">
              <a:spcBef>
                <a:spcPts val="0"/>
              </a:spcBef>
              <a:spcAft>
                <a:spcPts val="0"/>
              </a:spcAft>
              <a:buSzPts val="27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50663" y="15042044"/>
            <a:ext cx="6748800" cy="21516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50663" y="1582311"/>
            <a:ext cx="9585600" cy="20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6925" lIns="176925" spcFirstLastPara="1" rIns="176925" wrap="square" tIns="1769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50663" y="4097689"/>
            <a:ext cx="9585600" cy="121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6925" lIns="176925" spcFirstLastPara="1" rIns="176925" wrap="square" tIns="176925">
            <a:normAutofit/>
          </a:bodyPr>
          <a:lstStyle>
            <a:lvl1pPr indent="-4508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Char char="●"/>
              <a:defRPr sz="3500">
                <a:solidFill>
                  <a:schemeClr val="dk2"/>
                </a:solidFill>
              </a:defRPr>
            </a:lvl1pPr>
            <a:lvl2pPr indent="-4000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Char char="○"/>
              <a:defRPr sz="2700">
                <a:solidFill>
                  <a:schemeClr val="dk2"/>
                </a:solidFill>
              </a:defRPr>
            </a:lvl2pPr>
            <a:lvl3pPr indent="-4000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Char char="■"/>
              <a:defRPr sz="2700">
                <a:solidFill>
                  <a:schemeClr val="dk2"/>
                </a:solidFill>
              </a:defRPr>
            </a:lvl3pPr>
            <a:lvl4pPr indent="-4000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Char char="●"/>
              <a:defRPr sz="2700">
                <a:solidFill>
                  <a:schemeClr val="dk2"/>
                </a:solidFill>
              </a:defRPr>
            </a:lvl4pPr>
            <a:lvl5pPr indent="-4000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Char char="○"/>
              <a:defRPr sz="2700">
                <a:solidFill>
                  <a:schemeClr val="dk2"/>
                </a:solidFill>
              </a:defRPr>
            </a:lvl5pPr>
            <a:lvl6pPr indent="-4000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Char char="■"/>
              <a:defRPr sz="2700">
                <a:solidFill>
                  <a:schemeClr val="dk2"/>
                </a:solidFill>
              </a:defRPr>
            </a:lvl6pPr>
            <a:lvl7pPr indent="-4000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Char char="●"/>
              <a:defRPr sz="2700">
                <a:solidFill>
                  <a:schemeClr val="dk2"/>
                </a:solidFill>
              </a:defRPr>
            </a:lvl7pPr>
            <a:lvl8pPr indent="-4000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Char char="○"/>
              <a:defRPr sz="2700">
                <a:solidFill>
                  <a:schemeClr val="dk2"/>
                </a:solidFill>
              </a:defRPr>
            </a:lvl8pPr>
            <a:lvl9pPr indent="-4000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Char char="■"/>
              <a:defRPr sz="27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6925" lIns="176925" spcFirstLastPara="1" rIns="176925" wrap="square" tIns="176925">
            <a:normAutofit/>
          </a:bodyPr>
          <a:lstStyle>
            <a:lvl1pPr lvl="0" algn="r">
              <a:buNone/>
              <a:defRPr sz="1900">
                <a:solidFill>
                  <a:schemeClr val="dk2"/>
                </a:solidFill>
              </a:defRPr>
            </a:lvl1pPr>
            <a:lvl2pPr lvl="1" algn="r">
              <a:buNone/>
              <a:defRPr sz="1900">
                <a:solidFill>
                  <a:schemeClr val="dk2"/>
                </a:solidFill>
              </a:defRPr>
            </a:lvl2pPr>
            <a:lvl3pPr lvl="2" algn="r">
              <a:buNone/>
              <a:defRPr sz="1900">
                <a:solidFill>
                  <a:schemeClr val="dk2"/>
                </a:solidFill>
              </a:defRPr>
            </a:lvl3pPr>
            <a:lvl4pPr lvl="3" algn="r">
              <a:buNone/>
              <a:defRPr sz="1900">
                <a:solidFill>
                  <a:schemeClr val="dk2"/>
                </a:solidFill>
              </a:defRPr>
            </a:lvl4pPr>
            <a:lvl5pPr lvl="4" algn="r">
              <a:buNone/>
              <a:defRPr sz="1900">
                <a:solidFill>
                  <a:schemeClr val="dk2"/>
                </a:solidFill>
              </a:defRPr>
            </a:lvl5pPr>
            <a:lvl6pPr lvl="5" algn="r">
              <a:buNone/>
              <a:defRPr sz="1900">
                <a:solidFill>
                  <a:schemeClr val="dk2"/>
                </a:solidFill>
              </a:defRPr>
            </a:lvl6pPr>
            <a:lvl7pPr lvl="6" algn="r">
              <a:buNone/>
              <a:defRPr sz="1900">
                <a:solidFill>
                  <a:schemeClr val="dk2"/>
                </a:solidFill>
              </a:defRPr>
            </a:lvl7pPr>
            <a:lvl8pPr lvl="7" algn="r">
              <a:buNone/>
              <a:defRPr sz="1900">
                <a:solidFill>
                  <a:schemeClr val="dk2"/>
                </a:solidFill>
              </a:defRPr>
            </a:lvl8pPr>
            <a:lvl9pPr lvl="8" algn="r">
              <a:buNone/>
              <a:defRPr sz="19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Relationship Id="rId4" Type="http://schemas.openxmlformats.org/officeDocument/2006/relationships/slide" Target="/ppt/slides/slide23.xml"/><Relationship Id="rId11" Type="http://schemas.openxmlformats.org/officeDocument/2006/relationships/slide" Target="/ppt/slides/slide9.xml"/><Relationship Id="rId10" Type="http://schemas.openxmlformats.org/officeDocument/2006/relationships/slide" Target="/ppt/slides/slide1.xml"/><Relationship Id="rId12" Type="http://schemas.openxmlformats.org/officeDocument/2006/relationships/slide" Target="/ppt/slides/slide1.xml"/><Relationship Id="rId9" Type="http://schemas.openxmlformats.org/officeDocument/2006/relationships/slide" Target="/ppt/slides/slide8.xml"/><Relationship Id="rId5" Type="http://schemas.openxmlformats.org/officeDocument/2006/relationships/slide" Target="/ppt/slides/slide32.xml"/><Relationship Id="rId6" Type="http://schemas.openxmlformats.org/officeDocument/2006/relationships/slide" Target="/ppt/slides/slide32.xml"/><Relationship Id="rId7" Type="http://schemas.openxmlformats.org/officeDocument/2006/relationships/slide" Target="/ppt/slides/slide13.xml"/><Relationship Id="rId8" Type="http://schemas.openxmlformats.org/officeDocument/2006/relationships/slide" Target="/ppt/slides/slide28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Relationship Id="rId4" Type="http://schemas.openxmlformats.org/officeDocument/2006/relationships/slide" Target="/ppt/slides/slide1.xml"/><Relationship Id="rId5" Type="http://schemas.openxmlformats.org/officeDocument/2006/relationships/slide" Target="/ppt/slides/slide8.xml"/><Relationship Id="rId6" Type="http://schemas.openxmlformats.org/officeDocument/2006/relationships/slide" Target="/ppt/slides/slide1.xml"/><Relationship Id="rId7" Type="http://schemas.openxmlformats.org/officeDocument/2006/relationships/slide" Target="/ppt/slides/slide7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8.png"/><Relationship Id="rId4" Type="http://schemas.openxmlformats.org/officeDocument/2006/relationships/slide" Target="/ppt/slides/slide1.xml"/><Relationship Id="rId5" Type="http://schemas.openxmlformats.org/officeDocument/2006/relationships/slide" Target="/ppt/slides/slide8.xml"/><Relationship Id="rId6" Type="http://schemas.openxmlformats.org/officeDocument/2006/relationships/slide" Target="/ppt/slides/slide9.xml"/><Relationship Id="rId7" Type="http://schemas.openxmlformats.org/officeDocument/2006/relationships/slide" Target="/ppt/slides/slide1.xml"/><Relationship Id="rId8" Type="http://schemas.openxmlformats.org/officeDocument/2006/relationships/slide" Target="/ppt/slides/slide7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Relationship Id="rId4" Type="http://schemas.openxmlformats.org/officeDocument/2006/relationships/slide" Target="/ppt/slides/slide1.xml"/><Relationship Id="rId9" Type="http://schemas.openxmlformats.org/officeDocument/2006/relationships/slide" Target="/ppt/slides/slide1.xml"/><Relationship Id="rId5" Type="http://schemas.openxmlformats.org/officeDocument/2006/relationships/slide" Target="/ppt/slides/slide8.xml"/><Relationship Id="rId6" Type="http://schemas.openxmlformats.org/officeDocument/2006/relationships/slide" Target="/ppt/slides/slide7.xml"/><Relationship Id="rId7" Type="http://schemas.openxmlformats.org/officeDocument/2006/relationships/slide" Target="/ppt/slides/slide9.xml"/><Relationship Id="rId8" Type="http://schemas.openxmlformats.org/officeDocument/2006/relationships/slide" Target="/ppt/slides/slide10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slide" Target="/ppt/slides/slide8.xml"/><Relationship Id="rId5" Type="http://schemas.openxmlformats.org/officeDocument/2006/relationships/slide" Target="/ppt/slides/slide9.xml"/><Relationship Id="rId6" Type="http://schemas.openxmlformats.org/officeDocument/2006/relationships/slide" Target="/ppt/slides/slide7.xml"/><Relationship Id="rId7" Type="http://schemas.openxmlformats.org/officeDocument/2006/relationships/slide" Target="/ppt/slides/slide16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slide" Target="/ppt/slides/slide9.xml"/><Relationship Id="rId5" Type="http://schemas.openxmlformats.org/officeDocument/2006/relationships/slide" Target="/ppt/slides/slide7.xml"/><Relationship Id="rId6" Type="http://schemas.openxmlformats.org/officeDocument/2006/relationships/slide" Target="/ppt/slides/slide8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slide" Target="/ppt/slides/slide1.xml"/><Relationship Id="rId5" Type="http://schemas.openxmlformats.org/officeDocument/2006/relationships/slide" Target="/ppt/slides/slide8.xml"/><Relationship Id="rId6" Type="http://schemas.openxmlformats.org/officeDocument/2006/relationships/slide" Target="/ppt/slides/slide1.xml"/><Relationship Id="rId7" Type="http://schemas.openxmlformats.org/officeDocument/2006/relationships/slide" Target="/ppt/slides/slide9.xml"/><Relationship Id="rId8" Type="http://schemas.openxmlformats.org/officeDocument/2006/relationships/slide" Target="/ppt/slides/slide7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slide" Target="/ppt/slides/slide13.xml"/><Relationship Id="rId5" Type="http://schemas.openxmlformats.org/officeDocument/2006/relationships/slide" Target="/ppt/slides/slide8.xml"/><Relationship Id="rId6" Type="http://schemas.openxmlformats.org/officeDocument/2006/relationships/slide" Target="/ppt/slides/slide9.xml"/><Relationship Id="rId7" Type="http://schemas.openxmlformats.org/officeDocument/2006/relationships/slide" Target="/ppt/slides/slide7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Relationship Id="rId4" Type="http://schemas.openxmlformats.org/officeDocument/2006/relationships/slide" Target="/ppt/slides/slide16.xml"/><Relationship Id="rId5" Type="http://schemas.openxmlformats.org/officeDocument/2006/relationships/slide" Target="/ppt/slides/slide8.xml"/><Relationship Id="rId6" Type="http://schemas.openxmlformats.org/officeDocument/2006/relationships/slide" Target="/ppt/slides/slide7.xml"/><Relationship Id="rId7" Type="http://schemas.openxmlformats.org/officeDocument/2006/relationships/slide" Target="/ppt/slides/slide9.xml"/><Relationship Id="rId8" Type="http://schemas.openxmlformats.org/officeDocument/2006/relationships/slide" Target="/ppt/slides/slide18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slide" Target="/ppt/slides/slide1.xml"/><Relationship Id="rId5" Type="http://schemas.openxmlformats.org/officeDocument/2006/relationships/slide" Target="/ppt/slides/slide8.xml"/><Relationship Id="rId6" Type="http://schemas.openxmlformats.org/officeDocument/2006/relationships/slide" Target="/ppt/slides/slide9.xml"/><Relationship Id="rId7" Type="http://schemas.openxmlformats.org/officeDocument/2006/relationships/slide" Target="/ppt/slides/slide7.xml"/><Relationship Id="rId8" Type="http://schemas.openxmlformats.org/officeDocument/2006/relationships/slide" Target="/ppt/slides/slide17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Relationship Id="rId4" Type="http://schemas.openxmlformats.org/officeDocument/2006/relationships/slide" Target="/ppt/slides/slide8.xml"/><Relationship Id="rId5" Type="http://schemas.openxmlformats.org/officeDocument/2006/relationships/slide" Target="/ppt/slides/slide7.xml"/><Relationship Id="rId6" Type="http://schemas.openxmlformats.org/officeDocument/2006/relationships/slide" Target="/ppt/slides/slide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Relationship Id="rId4" Type="http://schemas.openxmlformats.org/officeDocument/2006/relationships/slide" Target="/ppt/slides/slide8.xml"/><Relationship Id="rId5" Type="http://schemas.openxmlformats.org/officeDocument/2006/relationships/slide" Target="/ppt/slides/slide9.xml"/><Relationship Id="rId6" Type="http://schemas.openxmlformats.org/officeDocument/2006/relationships/slide" Target="/ppt/slides/slide7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Relationship Id="rId4" Type="http://schemas.openxmlformats.org/officeDocument/2006/relationships/slide" Target="/ppt/slides/slide1.xml"/><Relationship Id="rId9" Type="http://schemas.openxmlformats.org/officeDocument/2006/relationships/slide" Target="/ppt/slides/slide7.xml"/><Relationship Id="rId5" Type="http://schemas.openxmlformats.org/officeDocument/2006/relationships/slide" Target="/ppt/slides/slide8.xml"/><Relationship Id="rId6" Type="http://schemas.openxmlformats.org/officeDocument/2006/relationships/slide" Target="/ppt/slides/slide15.xml"/><Relationship Id="rId7" Type="http://schemas.openxmlformats.org/officeDocument/2006/relationships/slide" Target="/ppt/slides/slide19.xml"/><Relationship Id="rId8" Type="http://schemas.openxmlformats.org/officeDocument/2006/relationships/slide" Target="/ppt/slides/slide9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4.png"/><Relationship Id="rId4" Type="http://schemas.openxmlformats.org/officeDocument/2006/relationships/slide" Target="/ppt/slides/slide1.xml"/><Relationship Id="rId5" Type="http://schemas.openxmlformats.org/officeDocument/2006/relationships/slide" Target="/ppt/slides/slide8.xml"/><Relationship Id="rId6" Type="http://schemas.openxmlformats.org/officeDocument/2006/relationships/slide" Target="/ppt/slides/slide1.xml"/><Relationship Id="rId7" Type="http://schemas.openxmlformats.org/officeDocument/2006/relationships/slide" Target="/ppt/slides/slide9.xml"/><Relationship Id="rId8" Type="http://schemas.openxmlformats.org/officeDocument/2006/relationships/slide" Target="/ppt/slides/slide7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Relationship Id="rId4" Type="http://schemas.openxmlformats.org/officeDocument/2006/relationships/slide" Target="/ppt/slides/slide1.xml"/><Relationship Id="rId5" Type="http://schemas.openxmlformats.org/officeDocument/2006/relationships/slide" Target="/ppt/slides/slide1.xml"/><Relationship Id="rId6" Type="http://schemas.openxmlformats.org/officeDocument/2006/relationships/slide" Target="/ppt/slides/slide8.xml"/><Relationship Id="rId7" Type="http://schemas.openxmlformats.org/officeDocument/2006/relationships/slide" Target="/ppt/slides/slide9.xml"/><Relationship Id="rId8" Type="http://schemas.openxmlformats.org/officeDocument/2006/relationships/slide" Target="/ppt/slides/slide7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9.png"/><Relationship Id="rId4" Type="http://schemas.openxmlformats.org/officeDocument/2006/relationships/slide" Target="/ppt/slides/slide8.xml"/><Relationship Id="rId5" Type="http://schemas.openxmlformats.org/officeDocument/2006/relationships/slide" Target="/ppt/slides/slide1.xml"/><Relationship Id="rId6" Type="http://schemas.openxmlformats.org/officeDocument/2006/relationships/slide" Target="/ppt/slides/slide7.xml"/><Relationship Id="rId7" Type="http://schemas.openxmlformats.org/officeDocument/2006/relationships/slide" Target="/ppt/slides/slide9.xml"/><Relationship Id="rId8" Type="http://schemas.openxmlformats.org/officeDocument/2006/relationships/slide" Target="/ppt/slides/slide23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0.png"/><Relationship Id="rId4" Type="http://schemas.openxmlformats.org/officeDocument/2006/relationships/slide" Target="/ppt/slides/slide8.xml"/><Relationship Id="rId5" Type="http://schemas.openxmlformats.org/officeDocument/2006/relationships/slide" Target="/ppt/slides/slide7.xml"/><Relationship Id="rId6" Type="http://schemas.openxmlformats.org/officeDocument/2006/relationships/slide" Target="/ppt/slides/slide9.xml"/><Relationship Id="rId7" Type="http://schemas.openxmlformats.org/officeDocument/2006/relationships/slide" Target="/ppt/slides/slide27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7.png"/><Relationship Id="rId4" Type="http://schemas.openxmlformats.org/officeDocument/2006/relationships/slide" Target="/ppt/slides/slide1.xml"/><Relationship Id="rId10" Type="http://schemas.openxmlformats.org/officeDocument/2006/relationships/slide" Target="/ppt/slides/slide11.xml"/><Relationship Id="rId9" Type="http://schemas.openxmlformats.org/officeDocument/2006/relationships/slide" Target="/ppt/slides/slide1.xml"/><Relationship Id="rId5" Type="http://schemas.openxmlformats.org/officeDocument/2006/relationships/slide" Target="/ppt/slides/slide8.xml"/><Relationship Id="rId6" Type="http://schemas.openxmlformats.org/officeDocument/2006/relationships/slide" Target="/ppt/slides/slide9.xml"/><Relationship Id="rId7" Type="http://schemas.openxmlformats.org/officeDocument/2006/relationships/slide" Target="/ppt/slides/slide22.xml"/><Relationship Id="rId8" Type="http://schemas.openxmlformats.org/officeDocument/2006/relationships/slide" Target="/ppt/slides/slide7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6.png"/><Relationship Id="rId4" Type="http://schemas.openxmlformats.org/officeDocument/2006/relationships/slide" Target="/ppt/slides/slide1.xml"/><Relationship Id="rId5" Type="http://schemas.openxmlformats.org/officeDocument/2006/relationships/slide" Target="/ppt/slides/slide9.xml"/><Relationship Id="rId6" Type="http://schemas.openxmlformats.org/officeDocument/2006/relationships/slide" Target="/ppt/slides/slide7.xml"/><Relationship Id="rId7" Type="http://schemas.openxmlformats.org/officeDocument/2006/relationships/slide" Target="/ppt/slides/slide1.xml"/><Relationship Id="rId8" Type="http://schemas.openxmlformats.org/officeDocument/2006/relationships/slide" Target="/ppt/slides/slide8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0.png"/><Relationship Id="rId4" Type="http://schemas.openxmlformats.org/officeDocument/2006/relationships/slide" Target="/ppt/slides/slide7.xml"/><Relationship Id="rId5" Type="http://schemas.openxmlformats.org/officeDocument/2006/relationships/slide" Target="/ppt/slides/slide9.xml"/><Relationship Id="rId6" Type="http://schemas.openxmlformats.org/officeDocument/2006/relationships/slide" Target="/ppt/slides/slide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2.png"/><Relationship Id="rId4" Type="http://schemas.openxmlformats.org/officeDocument/2006/relationships/slide" Target="/ppt/slides/slide9.xml"/><Relationship Id="rId5" Type="http://schemas.openxmlformats.org/officeDocument/2006/relationships/slide" Target="/ppt/slides/slide7.xml"/><Relationship Id="rId6" Type="http://schemas.openxmlformats.org/officeDocument/2006/relationships/slide" Target="/ppt/slides/slide28.xml"/><Relationship Id="rId7" Type="http://schemas.openxmlformats.org/officeDocument/2006/relationships/slide" Target="/ppt/slides/slide28.xml"/><Relationship Id="rId8" Type="http://schemas.openxmlformats.org/officeDocument/2006/relationships/slide" Target="/ppt/slides/slide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6.png"/><Relationship Id="rId4" Type="http://schemas.openxmlformats.org/officeDocument/2006/relationships/slide" Target="/ppt/slides/slide1.xml"/><Relationship Id="rId5" Type="http://schemas.openxmlformats.org/officeDocument/2006/relationships/slide" Target="/ppt/slides/slide8.xml"/><Relationship Id="rId6" Type="http://schemas.openxmlformats.org/officeDocument/2006/relationships/slide" Target="/ppt/slides/slide7.xml"/><Relationship Id="rId7" Type="http://schemas.openxmlformats.org/officeDocument/2006/relationships/slide" Target="/ppt/slides/slide9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1.png"/><Relationship Id="rId4" Type="http://schemas.openxmlformats.org/officeDocument/2006/relationships/slide" Target="/ppt/slides/slide1.xml"/><Relationship Id="rId5" Type="http://schemas.openxmlformats.org/officeDocument/2006/relationships/slide" Target="/ppt/slides/slide8.xml"/><Relationship Id="rId6" Type="http://schemas.openxmlformats.org/officeDocument/2006/relationships/slide" Target="/ppt/slides/slide9.xml"/><Relationship Id="rId7" Type="http://schemas.openxmlformats.org/officeDocument/2006/relationships/slide" Target="/ppt/slides/slide7.xml"/><Relationship Id="rId8" Type="http://schemas.openxmlformats.org/officeDocument/2006/relationships/slide" Target="/ppt/slides/slide22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2.png"/><Relationship Id="rId4" Type="http://schemas.openxmlformats.org/officeDocument/2006/relationships/slide" Target="/ppt/slides/slide1.xml"/><Relationship Id="rId5" Type="http://schemas.openxmlformats.org/officeDocument/2006/relationships/slide" Target="/ppt/slides/slide1.xml"/><Relationship Id="rId6" Type="http://schemas.openxmlformats.org/officeDocument/2006/relationships/slide" Target="/ppt/slides/slide8.xml"/><Relationship Id="rId7" Type="http://schemas.openxmlformats.org/officeDocument/2006/relationships/slide" Target="/ppt/slides/slide7.xml"/><Relationship Id="rId8" Type="http://schemas.openxmlformats.org/officeDocument/2006/relationships/slide" Target="/ppt/slides/slide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slide" Target="/ppt/slides/slide4.xml"/><Relationship Id="rId5" Type="http://schemas.openxmlformats.org/officeDocument/2006/relationships/slide" Target="/ppt/slides/slide3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slide" Target="/ppt/slides/slide1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slide" Target="/ppt/slides/slide1.xml"/><Relationship Id="rId5" Type="http://schemas.openxmlformats.org/officeDocument/2006/relationships/slide" Target="/ppt/slides/slide2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slide" Target="/ppt/slides/slide1.xml"/><Relationship Id="rId5" Type="http://schemas.openxmlformats.org/officeDocument/2006/relationships/slide" Target="/ppt/slides/slide1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slide" Target="/ppt/slides/slide1.xml"/><Relationship Id="rId5" Type="http://schemas.openxmlformats.org/officeDocument/2006/relationships/slide" Target="/ppt/slides/slide1.xml"/><Relationship Id="rId6" Type="http://schemas.openxmlformats.org/officeDocument/2006/relationships/slide" Target="/ppt/slides/slide7.xml"/><Relationship Id="rId7" Type="http://schemas.openxmlformats.org/officeDocument/2006/relationships/slide" Target="/ppt/slides/slide1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1"/>
            <a:ext cx="10287000" cy="1828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>
            <a:hlinkClick action="ppaction://hlinksldjump" r:id="rId4"/>
          </p:cNvPr>
          <p:cNvSpPr/>
          <p:nvPr/>
        </p:nvSpPr>
        <p:spPr>
          <a:xfrm>
            <a:off x="1855300" y="4373225"/>
            <a:ext cx="3288300" cy="2783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>
            <a:hlinkClick action="ppaction://hlinksldjump" r:id="rId5"/>
          </p:cNvPr>
          <p:cNvSpPr/>
          <p:nvPr/>
        </p:nvSpPr>
        <p:spPr>
          <a:xfrm>
            <a:off x="5143600" y="4373225"/>
            <a:ext cx="3288300" cy="2783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>
            <a:hlinkClick action="ppaction://hlinksldjump" r:id="rId6"/>
          </p:cNvPr>
          <p:cNvSpPr/>
          <p:nvPr/>
        </p:nvSpPr>
        <p:spPr>
          <a:xfrm>
            <a:off x="1855300" y="7752450"/>
            <a:ext cx="3288300" cy="2783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>
            <a:hlinkClick action="ppaction://hlinksldjump" r:id="rId7"/>
          </p:cNvPr>
          <p:cNvSpPr/>
          <p:nvPr/>
        </p:nvSpPr>
        <p:spPr>
          <a:xfrm>
            <a:off x="5143600" y="7525025"/>
            <a:ext cx="3288300" cy="2783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/>
          <p:nvPr/>
        </p:nvSpPr>
        <p:spPr>
          <a:xfrm>
            <a:off x="839300" y="11396875"/>
            <a:ext cx="8349000" cy="1811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>
            <a:hlinkClick action="ppaction://hlinksldjump" r:id="rId8"/>
          </p:cNvPr>
          <p:cNvSpPr/>
          <p:nvPr/>
        </p:nvSpPr>
        <p:spPr>
          <a:xfrm>
            <a:off x="839175" y="14069300"/>
            <a:ext cx="8349000" cy="2010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3">
            <a:hlinkClick action="ppaction://hlinksldjump" r:id="rId9"/>
          </p:cNvPr>
          <p:cNvSpPr/>
          <p:nvPr/>
        </p:nvSpPr>
        <p:spPr>
          <a:xfrm>
            <a:off x="8834775" y="17227825"/>
            <a:ext cx="14523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3">
            <a:hlinkClick action="ppaction://hlinksldjump" r:id="rId10"/>
          </p:cNvPr>
          <p:cNvSpPr/>
          <p:nvPr/>
        </p:nvSpPr>
        <p:spPr>
          <a:xfrm>
            <a:off x="4461575" y="17227850"/>
            <a:ext cx="16347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3">
            <a:hlinkClick action="ppaction://hlinkshowjump?jump=nextslide"/>
          </p:cNvPr>
          <p:cNvSpPr/>
          <p:nvPr/>
        </p:nvSpPr>
        <p:spPr>
          <a:xfrm>
            <a:off x="8431900" y="50"/>
            <a:ext cx="18552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3">
            <a:hlinkClick action="ppaction://hlinksldjump" r:id="rId11"/>
          </p:cNvPr>
          <p:cNvSpPr/>
          <p:nvPr/>
        </p:nvSpPr>
        <p:spPr>
          <a:xfrm>
            <a:off x="0" y="50"/>
            <a:ext cx="14523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3">
            <a:hlinkClick action="ppaction://hlinksldjump" r:id="rId12"/>
          </p:cNvPr>
          <p:cNvSpPr/>
          <p:nvPr/>
        </p:nvSpPr>
        <p:spPr>
          <a:xfrm>
            <a:off x="0" y="17227800"/>
            <a:ext cx="14523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2">
            <a:hlinkClick action="ppaction://hlinksldjump" r:id="rId5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2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2">
            <a:hlinkClick action="ppaction://hlinksldjump" r:id="rId6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2">
            <a:hlinkClick action="ppaction://hlinksldjump" r:id="rId7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2">
            <a:hlinkClick action="ppaction://hlinkshowjump?jump=nextslide"/>
          </p:cNvPr>
          <p:cNvSpPr/>
          <p:nvPr/>
        </p:nvSpPr>
        <p:spPr>
          <a:xfrm>
            <a:off x="0" y="5397425"/>
            <a:ext cx="67806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2"/>
          <p:cNvSpPr/>
          <p:nvPr/>
        </p:nvSpPr>
        <p:spPr>
          <a:xfrm>
            <a:off x="3332400" y="1060200"/>
            <a:ext cx="34482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2">
            <a:hlinkClick action="ppaction://hlinkshowjump?jump=previousslide"/>
          </p:cNvPr>
          <p:cNvSpPr/>
          <p:nvPr/>
        </p:nvSpPr>
        <p:spPr>
          <a:xfrm>
            <a:off x="0" y="2120400"/>
            <a:ext cx="67806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3"/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3"/>
          <p:cNvSpPr/>
          <p:nvPr/>
        </p:nvSpPr>
        <p:spPr>
          <a:xfrm>
            <a:off x="4634000" y="175326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3">
            <a:hlinkClick action="ppaction://hlinksldjump" r:id="rId4"/>
          </p:cNvPr>
          <p:cNvSpPr/>
          <p:nvPr/>
        </p:nvSpPr>
        <p:spPr>
          <a:xfrm>
            <a:off x="46340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3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3">
            <a:hlinkClick action="ppaction://hlinksldjump" r:id="rId5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3"/>
          <p:cNvSpPr/>
          <p:nvPr/>
        </p:nvSpPr>
        <p:spPr>
          <a:xfrm>
            <a:off x="0" y="6983425"/>
            <a:ext cx="67029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3">
            <a:hlinkClick action="ppaction://hlinkshowjump?jump=previousslide"/>
          </p:cNvPr>
          <p:cNvSpPr/>
          <p:nvPr/>
        </p:nvSpPr>
        <p:spPr>
          <a:xfrm>
            <a:off x="0" y="3338725"/>
            <a:ext cx="67029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3">
            <a:hlinkClick action="ppaction://hlinksldjump" r:id="rId6"/>
          </p:cNvPr>
          <p:cNvSpPr/>
          <p:nvPr/>
        </p:nvSpPr>
        <p:spPr>
          <a:xfrm>
            <a:off x="0" y="2096275"/>
            <a:ext cx="67029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3">
            <a:hlinkClick action="ppaction://hlinksldjump" r:id="rId7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3">
            <a:hlinkClick action="ppaction://hlinksldjump" r:id="rId8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4">
            <a:hlinkClick action="ppaction://hlinkshowjump?jump=previousslide"/>
          </p:cNvPr>
          <p:cNvSpPr/>
          <p:nvPr/>
        </p:nvSpPr>
        <p:spPr>
          <a:xfrm>
            <a:off x="-20665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4">
            <a:hlinkClick action="ppaction://hlinksldjump" r:id="rId5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4">
            <a:hlinkClick action="ppaction://hlinksldjump" r:id="rId6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4">
            <a:hlinkClick action="ppaction://hlinksldjump" r:id="rId7"/>
          </p:cNvPr>
          <p:cNvSpPr/>
          <p:nvPr/>
        </p:nvSpPr>
        <p:spPr>
          <a:xfrm>
            <a:off x="0" y="2184125"/>
            <a:ext cx="67806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4">
            <a:hlinkClick action="ppaction://hlinksldjump" r:id="rId8"/>
          </p:cNvPr>
          <p:cNvSpPr/>
          <p:nvPr/>
        </p:nvSpPr>
        <p:spPr>
          <a:xfrm>
            <a:off x="0" y="3244325"/>
            <a:ext cx="67806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4">
            <a:hlinkClick action="ppaction://hlinkshowjump?jump=previousslide"/>
          </p:cNvPr>
          <p:cNvSpPr/>
          <p:nvPr/>
        </p:nvSpPr>
        <p:spPr>
          <a:xfrm>
            <a:off x="0" y="4542450"/>
            <a:ext cx="67806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4">
            <a:hlinkClick action="ppaction://hlinksldjump" r:id="rId9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5">
            <a:hlinkClick action="ppaction://hlinkshowjump?jump=firstslide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5">
            <a:hlinkClick action="ppaction://hlinksldjump" r:id="rId4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5">
            <a:hlinkClick action="ppaction://hlinkshowjump?jump=first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5">
            <a:hlinkClick action="ppaction://hlinksldjump" r:id="rId5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5">
            <a:hlinkClick action="ppaction://hlinksldjump" r:id="rId6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5"/>
          <p:cNvSpPr/>
          <p:nvPr/>
        </p:nvSpPr>
        <p:spPr>
          <a:xfrm>
            <a:off x="1526575" y="12061700"/>
            <a:ext cx="73074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5">
            <a:hlinkClick action="ppaction://hlinkshowjump?jump=nextslide"/>
          </p:cNvPr>
          <p:cNvSpPr/>
          <p:nvPr/>
        </p:nvSpPr>
        <p:spPr>
          <a:xfrm>
            <a:off x="1526575" y="8613900"/>
            <a:ext cx="73074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5">
            <a:hlinkClick action="ppaction://hlinksldjump" r:id="rId7"/>
          </p:cNvPr>
          <p:cNvSpPr/>
          <p:nvPr/>
        </p:nvSpPr>
        <p:spPr>
          <a:xfrm>
            <a:off x="1526575" y="5166100"/>
            <a:ext cx="73074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6">
            <a:hlinkClick action="ppaction://hlinkshowjump?jump=firstslide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6">
            <a:hlinkClick action="ppaction://hlinksldjump" r:id="rId4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6">
            <a:hlinkClick action="ppaction://hlinksldjump" r:id="rId5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6">
            <a:hlinkClick action="ppaction://hlinksldjump" r:id="rId6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6">
            <a:hlinkClick action="ppaction://hlinkshowjump?jump=firstslide"/>
          </p:cNvPr>
          <p:cNvSpPr/>
          <p:nvPr/>
        </p:nvSpPr>
        <p:spPr>
          <a:xfrm>
            <a:off x="-25315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6">
            <a:hlinkClick action="ppaction://hlinkshowjump?jump=nextslide"/>
          </p:cNvPr>
          <p:cNvSpPr/>
          <p:nvPr/>
        </p:nvSpPr>
        <p:spPr>
          <a:xfrm>
            <a:off x="2107775" y="15161375"/>
            <a:ext cx="59514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7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7">
            <a:hlinkClick action="ppaction://hlinksldjump" r:id="rId5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7">
            <a:hlinkClick action="ppaction://hlinksldjump" r:id="rId6"/>
          </p:cNvPr>
          <p:cNvSpPr/>
          <p:nvPr/>
        </p:nvSpPr>
        <p:spPr>
          <a:xfrm>
            <a:off x="2151700" y="15127775"/>
            <a:ext cx="59463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7">
            <a:hlinkClick action="ppaction://hlinksldjump" r:id="rId7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7">
            <a:hlinkClick action="ppaction://hlinksldjump" r:id="rId8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>
            <a:hlinkClick action="ppaction://hlinkshowjump?jump=firstslide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8">
            <a:hlinkClick action="ppaction://hlinksldjump" r:id="rId4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8">
            <a:hlinkClick action="ppaction://hlinksldjump" r:id="rId5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8">
            <a:hlinkClick action="ppaction://hlinksldjump" r:id="rId6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8">
            <a:hlinkClick action="ppaction://hlinksldjump" r:id="rId7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8">
            <a:hlinkClick action="ppaction://hlinkshowjump?jump=nextslide"/>
          </p:cNvPr>
          <p:cNvSpPr/>
          <p:nvPr/>
        </p:nvSpPr>
        <p:spPr>
          <a:xfrm>
            <a:off x="3076425" y="3615125"/>
            <a:ext cx="40917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9">
            <a:hlinkClick action="ppaction://hlinkshowjump?jump=firstslide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9">
            <a:hlinkClick action="ppaction://hlinksldjump" r:id="rId4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9">
            <a:hlinkClick action="ppaction://hlinksldjump" r:id="rId5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9">
            <a:hlinkClick action="ppaction://hlinksldjump" r:id="rId6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9">
            <a:hlinkClick action="ppaction://hlinksldjump" r:id="rId7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9">
            <a:hlinkClick action="ppaction://hlinksldjump" r:id="rId8"/>
          </p:cNvPr>
          <p:cNvSpPr/>
          <p:nvPr/>
        </p:nvSpPr>
        <p:spPr>
          <a:xfrm>
            <a:off x="3115150" y="3653875"/>
            <a:ext cx="39753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0">
            <a:hlinkClick action="ppaction://hlinksldjump" r:id="rId5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0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0">
            <a:hlinkClick action="ppaction://hlinksldjump" r:id="rId6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0">
            <a:hlinkClick action="ppaction://hlinksldjump" r:id="rId7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0">
            <a:hlinkClick action="ppaction://hlinkshowjump?jump=nextslide"/>
          </p:cNvPr>
          <p:cNvSpPr/>
          <p:nvPr/>
        </p:nvSpPr>
        <p:spPr>
          <a:xfrm>
            <a:off x="829175" y="4777500"/>
            <a:ext cx="85860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0">
            <a:hlinkClick action="ppaction://hlinksldjump" r:id="rId8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0"/>
          <p:cNvSpPr/>
          <p:nvPr/>
        </p:nvSpPr>
        <p:spPr>
          <a:xfrm>
            <a:off x="423795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1">
            <a:hlinkClick action="ppaction://hlinkshowjump?jump=firstslide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1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1">
            <a:hlinkClick action="ppaction://hlinksldjump" r:id="rId4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1">
            <a:hlinkClick action="ppaction://hlinksldjump" r:id="rId5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1">
            <a:hlinkClick action="ppaction://hlinksldjump" r:id="rId6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1">
            <a:hlinkClick action="ppaction://hlinkshowjump?jump=previousslide"/>
          </p:cNvPr>
          <p:cNvSpPr/>
          <p:nvPr/>
        </p:nvSpPr>
        <p:spPr>
          <a:xfrm>
            <a:off x="867900" y="4816225"/>
            <a:ext cx="86634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31">
            <a:hlinkClick action="ppaction://hlinkshowjump?jump=nextslide"/>
          </p:cNvPr>
          <p:cNvSpPr/>
          <p:nvPr/>
        </p:nvSpPr>
        <p:spPr>
          <a:xfrm>
            <a:off x="867900" y="5876425"/>
            <a:ext cx="8663400" cy="772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18525"/>
            <a:ext cx="10287000" cy="18406526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/>
          <p:nvPr/>
        </p:nvSpPr>
        <p:spPr>
          <a:xfrm>
            <a:off x="1366650" y="10274875"/>
            <a:ext cx="7553700" cy="813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>
            <a:hlinkClick action="ppaction://hlinkshowjump?jump=firstslide"/>
          </p:cNvPr>
          <p:cNvSpPr/>
          <p:nvPr/>
        </p:nvSpPr>
        <p:spPr>
          <a:xfrm flipH="1" rot="10800000">
            <a:off x="238050" y="17221500"/>
            <a:ext cx="1128600" cy="1066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>
            <a:hlinkClick action="ppaction://hlinkshowjump?jump=firstslide"/>
          </p:cNvPr>
          <p:cNvSpPr/>
          <p:nvPr/>
        </p:nvSpPr>
        <p:spPr>
          <a:xfrm>
            <a:off x="4457150" y="17221500"/>
            <a:ext cx="1418100" cy="1066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4"/>
          <p:cNvSpPr/>
          <p:nvPr/>
        </p:nvSpPr>
        <p:spPr>
          <a:xfrm>
            <a:off x="8868900" y="16951800"/>
            <a:ext cx="1418100" cy="1336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2">
            <a:hlinkClick action="ppaction://hlinkshowjump?jump=firstslide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2">
            <a:hlinkClick action="ppaction://hlinkshowjump?jump=nextslide"/>
          </p:cNvPr>
          <p:cNvSpPr/>
          <p:nvPr/>
        </p:nvSpPr>
        <p:spPr>
          <a:xfrm>
            <a:off x="645775" y="11701225"/>
            <a:ext cx="8885700" cy="811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2">
            <a:hlinkClick action="ppaction://hlinksldjump" r:id="rId4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2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2">
            <a:hlinkClick action="ppaction://hlinksldjump" r:id="rId5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2">
            <a:hlinkClick action="ppaction://hlinksldjump" r:id="rId6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2">
            <a:hlinkClick action="ppaction://hlinkshowjump?jump=previousslide"/>
          </p:cNvPr>
          <p:cNvSpPr/>
          <p:nvPr/>
        </p:nvSpPr>
        <p:spPr>
          <a:xfrm>
            <a:off x="826575" y="4736150"/>
            <a:ext cx="87048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3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3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3">
            <a:hlinkClick action="ppaction://hlinksldjump" r:id="rId5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3">
            <a:hlinkClick action="ppaction://hlinksldjump" r:id="rId6"/>
          </p:cNvPr>
          <p:cNvSpPr/>
          <p:nvPr/>
        </p:nvSpPr>
        <p:spPr>
          <a:xfrm>
            <a:off x="2112925" y="15127775"/>
            <a:ext cx="59850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3">
            <a:hlinkClick action="ppaction://hlinkshowjump?jump=previousslide"/>
          </p:cNvPr>
          <p:cNvSpPr/>
          <p:nvPr/>
        </p:nvSpPr>
        <p:spPr>
          <a:xfrm>
            <a:off x="715525" y="8809650"/>
            <a:ext cx="88548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3">
            <a:hlinkClick action="ppaction://hlinksldjump" r:id="rId7"/>
          </p:cNvPr>
          <p:cNvSpPr/>
          <p:nvPr/>
        </p:nvSpPr>
        <p:spPr>
          <a:xfrm>
            <a:off x="906675" y="4661275"/>
            <a:ext cx="84699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3">
            <a:hlinkClick action="ppaction://hlinksldjump" r:id="rId8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3">
            <a:hlinkClick action="ppaction://hlinksldjump" r:id="rId9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4">
            <a:hlinkClick action="ppaction://hlinksldjump" r:id="rId5"/>
          </p:cNvPr>
          <p:cNvSpPr/>
          <p:nvPr/>
        </p:nvSpPr>
        <p:spPr>
          <a:xfrm>
            <a:off x="86584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4">
            <a:hlinkClick action="ppaction://hlinksldjump" r:id="rId6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4">
            <a:hlinkClick action="ppaction://hlinksldjump" r:id="rId7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4">
            <a:hlinkClick action="ppaction://hlinksldjump" r:id="rId8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5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5">
            <a:hlinkClick action="ppaction://hlinksldjump" r:id="rId5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5">
            <a:hlinkClick action="ppaction://hlinksldjump" r:id="rId6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5">
            <a:hlinkClick action="ppaction://hlinksldjump" r:id="rId7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5">
            <a:hlinkClick action="ppaction://hlinksldjump" r:id="rId8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6">
            <a:hlinkClick action="ppaction://hlinkshowjump?jump=firstslide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 </a:t>
            </a:r>
            <a:endParaRPr/>
          </a:p>
        </p:txBody>
      </p:sp>
      <p:sp>
        <p:nvSpPr>
          <p:cNvPr id="295" name="Google Shape;295;p36">
            <a:hlinkClick action="ppaction://hlinkshowjump?jump=first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6">
            <a:hlinkClick action="ppaction://hlinksldjump" r:id="rId4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36">
            <a:hlinkClick action="ppaction://hlinksldjump" r:id="rId5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6">
            <a:hlinkClick action="ppaction://hlinksldjump" r:id="rId6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36">
            <a:hlinkClick action="ppaction://hlinksldjump" r:id="rId7"/>
          </p:cNvPr>
          <p:cNvSpPr/>
          <p:nvPr/>
        </p:nvSpPr>
        <p:spPr>
          <a:xfrm>
            <a:off x="0" y="1060200"/>
            <a:ext cx="34485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6">
            <a:hlinkClick action="ppaction://hlinkshowjump?jump=nextslide"/>
          </p:cNvPr>
          <p:cNvSpPr/>
          <p:nvPr/>
        </p:nvSpPr>
        <p:spPr>
          <a:xfrm>
            <a:off x="3332400" y="5588575"/>
            <a:ext cx="2091900" cy="419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6">
            <a:hlinkClick action="ppaction://hlinksldjump" r:id="rId8"/>
          </p:cNvPr>
          <p:cNvSpPr/>
          <p:nvPr/>
        </p:nvSpPr>
        <p:spPr>
          <a:xfrm>
            <a:off x="591525" y="2680050"/>
            <a:ext cx="5548800" cy="165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7">
            <a:hlinkClick action="ppaction://hlinkshowjump?jump=firstslide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7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37">
            <a:hlinkClick action="ppaction://hlinksldjump" r:id="rId4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37">
            <a:hlinkClick action="ppaction://hlinkshowjump?jump=nextslide"/>
          </p:cNvPr>
          <p:cNvSpPr/>
          <p:nvPr/>
        </p:nvSpPr>
        <p:spPr>
          <a:xfrm>
            <a:off x="989325" y="8613900"/>
            <a:ext cx="4745100" cy="1537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7">
            <a:hlinkClick action="ppaction://hlinkshowjump?jump=firstslide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7">
            <a:hlinkClick action="ppaction://hlinksldjump" r:id="rId5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7">
            <a:hlinkClick action="ppaction://hlinksldjump" r:id="rId6"/>
          </p:cNvPr>
          <p:cNvSpPr/>
          <p:nvPr/>
        </p:nvSpPr>
        <p:spPr>
          <a:xfrm>
            <a:off x="0" y="1060200"/>
            <a:ext cx="32934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7">
            <a:hlinkClick action="ppaction://hlinksldjump" r:id="rId7"/>
          </p:cNvPr>
          <p:cNvSpPr/>
          <p:nvPr/>
        </p:nvSpPr>
        <p:spPr>
          <a:xfrm>
            <a:off x="741150" y="2563800"/>
            <a:ext cx="5399100" cy="1737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8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38">
            <a:hlinkClick action="ppaction://hlinksldjump" r:id="rId5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8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38">
            <a:hlinkClick action="ppaction://hlinksldjump" r:id="rId6"/>
          </p:cNvPr>
          <p:cNvSpPr/>
          <p:nvPr/>
        </p:nvSpPr>
        <p:spPr>
          <a:xfrm>
            <a:off x="0" y="1024300"/>
            <a:ext cx="3332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38">
            <a:hlinkClick action="ppaction://hlinksldjump" r:id="rId7"/>
          </p:cNvPr>
          <p:cNvSpPr/>
          <p:nvPr/>
        </p:nvSpPr>
        <p:spPr>
          <a:xfrm>
            <a:off x="599275" y="2765300"/>
            <a:ext cx="5541000" cy="1613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38">
            <a:hlinkClick action="ppaction://hlinksldjump" r:id="rId8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38">
            <a:hlinkClick action="ppaction://hlinksldjump" r:id="rId9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38">
            <a:hlinkClick action="ppaction://hlinksldjump" r:id="rId10"/>
          </p:cNvPr>
          <p:cNvSpPr/>
          <p:nvPr/>
        </p:nvSpPr>
        <p:spPr>
          <a:xfrm>
            <a:off x="1521000" y="8613900"/>
            <a:ext cx="1811100" cy="1613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9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39">
            <a:hlinkClick action="ppaction://hlinksldjump" r:id="rId5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39">
            <a:hlinkClick action="ppaction://hlinksldjump" r:id="rId6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39">
            <a:hlinkClick action="ppaction://hlinksldjump" r:id="rId7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39">
            <a:hlinkClick action="ppaction://hlinksldjump" r:id="rId8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0">
            <a:hlinkClick action="ppaction://hlinkshowjump?jump=firstslide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40">
            <a:hlinkClick action="ppaction://hlinkshowjump?jump=nextslide"/>
          </p:cNvPr>
          <p:cNvSpPr/>
          <p:nvPr/>
        </p:nvSpPr>
        <p:spPr>
          <a:xfrm>
            <a:off x="7617425" y="9747275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40">
            <a:hlinkClick action="ppaction://hlinkshowjump?jump=nextslide"/>
          </p:cNvPr>
          <p:cNvSpPr/>
          <p:nvPr/>
        </p:nvSpPr>
        <p:spPr>
          <a:xfrm>
            <a:off x="7617425" y="5908875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40">
            <a:hlinkClick action="ppaction://hlinksldjump" r:id="rId4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40">
            <a:hlinkClick action="ppaction://hlinksldjump" r:id="rId5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40">
            <a:hlinkClick action="ppaction://hlinkshowjump?jump=first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40">
            <a:hlinkClick action="ppaction://hlinksldjump" r:id="rId6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1">
            <a:hlinkClick action="ppaction://hlinkshowjump?jump=firstslide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41">
            <a:hlinkClick action="ppaction://hlinksldjump" r:id="rId4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41">
            <a:hlinkClick action="ppaction://hlinksldjump" r:id="rId5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41">
            <a:hlinkClick action="ppaction://hlinksldjump" r:id="rId6"/>
          </p:cNvPr>
          <p:cNvSpPr/>
          <p:nvPr/>
        </p:nvSpPr>
        <p:spPr>
          <a:xfrm>
            <a:off x="7457275" y="5906275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41">
            <a:hlinkClick action="ppaction://hlinksldjump" r:id="rId7"/>
          </p:cNvPr>
          <p:cNvSpPr/>
          <p:nvPr/>
        </p:nvSpPr>
        <p:spPr>
          <a:xfrm flipH="1" rot="10800000">
            <a:off x="7457275" y="9707996"/>
            <a:ext cx="1811100" cy="114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41">
            <a:hlinkClick action="ppaction://hlinksldjump" r:id="rId8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41">
            <a:hlinkClick action="ppaction://hlinkshowjump?jump=firstslide"/>
          </p:cNvPr>
          <p:cNvSpPr/>
          <p:nvPr/>
        </p:nvSpPr>
        <p:spPr>
          <a:xfrm>
            <a:off x="0" y="173802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41">
            <a:hlinkClick action="ppaction://hlinkshowjump?jump=nextslide"/>
          </p:cNvPr>
          <p:cNvSpPr/>
          <p:nvPr/>
        </p:nvSpPr>
        <p:spPr>
          <a:xfrm>
            <a:off x="7720725" y="411365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41">
            <a:hlinkClick action="ppaction://hlinkshowjump?jump=nextslide"/>
          </p:cNvPr>
          <p:cNvSpPr/>
          <p:nvPr/>
        </p:nvSpPr>
        <p:spPr>
          <a:xfrm>
            <a:off x="7720725" y="8083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0287000" cy="1828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>
            <a:hlinkClick action="ppaction://hlinkshowjump?jump=previousslide"/>
          </p:cNvPr>
          <p:cNvSpPr/>
          <p:nvPr/>
        </p:nvSpPr>
        <p:spPr>
          <a:xfrm>
            <a:off x="0" y="17227825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>
            <a:hlinkClick action="ppaction://hlinkshowjump?jump=firstslide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2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42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42">
            <a:hlinkClick action="ppaction://hlinksldjump" r:id="rId5"/>
          </p:cNvPr>
          <p:cNvSpPr/>
          <p:nvPr/>
        </p:nvSpPr>
        <p:spPr>
          <a:xfrm>
            <a:off x="86584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42">
            <a:hlinkClick action="ppaction://hlinksldjump" r:id="rId6"/>
          </p:cNvPr>
          <p:cNvSpPr/>
          <p:nvPr/>
        </p:nvSpPr>
        <p:spPr>
          <a:xfrm>
            <a:off x="82735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42">
            <a:hlinkClick action="ppaction://hlinksldjump" r:id="rId7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3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43">
            <a:hlinkClick action="ppaction://hlinksldjump" r:id="rId5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43">
            <a:hlinkClick action="ppaction://hlinkshowjump?jump=next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43">
            <a:hlinkClick action="ppaction://hlinksldjump" r:id="rId6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43">
            <a:hlinkClick action="ppaction://hlinksldjump" r:id="rId7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43">
            <a:hlinkClick action="ppaction://hlinksldjump" r:id="rId8"/>
          </p:cNvPr>
          <p:cNvSpPr/>
          <p:nvPr/>
        </p:nvSpPr>
        <p:spPr>
          <a:xfrm>
            <a:off x="2882700" y="6753525"/>
            <a:ext cx="4401600" cy="1615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4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44">
            <a:hlinkClick action="ppaction://hlinksldjump" r:id="rId5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44">
            <a:hlinkClick action="ppaction://hlinksldjump" r:id="rId6"/>
          </p:cNvPr>
          <p:cNvSpPr/>
          <p:nvPr/>
        </p:nvSpPr>
        <p:spPr>
          <a:xfrm>
            <a:off x="86584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44">
            <a:hlinkClick action="ppaction://hlinkshowjump?jump=previousslide"/>
          </p:cNvPr>
          <p:cNvSpPr/>
          <p:nvPr/>
        </p:nvSpPr>
        <p:spPr>
          <a:xfrm>
            <a:off x="5143500" y="4743925"/>
            <a:ext cx="2102100" cy="4012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44">
            <a:hlinkClick action="ppaction://hlinksldjump" r:id="rId7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44">
            <a:hlinkClick action="ppaction://hlinksldjump" r:id="rId8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>
            <a:hlinkClick action="ppaction://hlinkshowjump?jump=firstslide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6"/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>
            <a:hlinkClick action="ppaction://hlinkshowjump?jump=firstslide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7"/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7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7">
            <a:hlinkClick action="ppaction://hlinkshowjump?jump=nextslide"/>
          </p:cNvPr>
          <p:cNvSpPr/>
          <p:nvPr/>
        </p:nvSpPr>
        <p:spPr>
          <a:xfrm>
            <a:off x="3063625" y="15078750"/>
            <a:ext cx="47109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7">
            <a:hlinkClick action="ppaction://hlinksldjump" r:id="rId4"/>
          </p:cNvPr>
          <p:cNvSpPr/>
          <p:nvPr/>
        </p:nvSpPr>
        <p:spPr>
          <a:xfrm>
            <a:off x="1252525" y="12315650"/>
            <a:ext cx="77589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7">
            <a:hlinkClick action="ppaction://hlinksldjump" r:id="rId5"/>
          </p:cNvPr>
          <p:cNvSpPr/>
          <p:nvPr/>
        </p:nvSpPr>
        <p:spPr>
          <a:xfrm>
            <a:off x="1410350" y="10318150"/>
            <a:ext cx="760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0287000" cy="1828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/>
          <p:nvPr/>
        </p:nvSpPr>
        <p:spPr>
          <a:xfrm>
            <a:off x="3136350" y="14665750"/>
            <a:ext cx="4019700" cy="1722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8">
            <a:hlinkClick action="ppaction://hlinkshowjump?jump=previousslide"/>
          </p:cNvPr>
          <p:cNvSpPr/>
          <p:nvPr/>
        </p:nvSpPr>
        <p:spPr>
          <a:xfrm>
            <a:off x="0" y="17183700"/>
            <a:ext cx="1722900" cy="1104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8">
            <a:hlinkClick action="ppaction://hlinksldjump" r:id="rId4"/>
          </p:cNvPr>
          <p:cNvSpPr/>
          <p:nvPr/>
        </p:nvSpPr>
        <p:spPr>
          <a:xfrm>
            <a:off x="4461575" y="17183700"/>
            <a:ext cx="1722900" cy="1104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8"/>
          <p:cNvSpPr/>
          <p:nvPr/>
        </p:nvSpPr>
        <p:spPr>
          <a:xfrm>
            <a:off x="8923150" y="17183700"/>
            <a:ext cx="1363800" cy="1104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8"/>
          <p:cNvSpPr/>
          <p:nvPr/>
        </p:nvSpPr>
        <p:spPr>
          <a:xfrm>
            <a:off x="-441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9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9">
            <a:hlinkClick action="ppaction://hlinksldjump" r:id="rId5"/>
          </p:cNvPr>
          <p:cNvSpPr/>
          <p:nvPr/>
        </p:nvSpPr>
        <p:spPr>
          <a:xfrm>
            <a:off x="3084175" y="15595325"/>
            <a:ext cx="4355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0">
            <a:hlinkClick action="ppaction://hlinksldjump" r:id="rId5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0"/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0">
            <a:hlinkClick action="ppaction://hlinkshowjump?jump=previousslide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1">
            <a:hlinkClick action="ppaction://hlinksldjump" r:id="rId5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1">
            <a:hlinkClick action="ppaction://hlinkshowjump?jump=previousslide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1">
            <a:hlinkClick action="ppaction://hlinksldjump" r:id="rId6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1">
            <a:hlinkClick action="ppaction://hlinksldjump" r:id="rId7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1"/>
          <p:cNvSpPr/>
          <p:nvPr/>
        </p:nvSpPr>
        <p:spPr>
          <a:xfrm>
            <a:off x="3332400" y="1060200"/>
            <a:ext cx="34770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1">
            <a:hlinkClick action="ppaction://hlinkshowjump?jump=nextslide"/>
          </p:cNvPr>
          <p:cNvSpPr/>
          <p:nvPr/>
        </p:nvSpPr>
        <p:spPr>
          <a:xfrm>
            <a:off x="0" y="2120400"/>
            <a:ext cx="68094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